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6" d="100"/>
          <a:sy n="126" d="100"/>
        </p:scale>
        <p:origin x="-124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453F7-2411-4F3E-BC1B-099499CE96E9}" type="datetimeFigureOut">
              <a:rPr lang="de-DE" smtClean="0"/>
              <a:t>17.11.2011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2FF02D-EF8A-49BA-B2B9-43608252A5F8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453F7-2411-4F3E-BC1B-099499CE96E9}" type="datetimeFigureOut">
              <a:rPr lang="de-DE" smtClean="0"/>
              <a:t>17.11.2011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2FF02D-EF8A-49BA-B2B9-43608252A5F8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453F7-2411-4F3E-BC1B-099499CE96E9}" type="datetimeFigureOut">
              <a:rPr lang="de-DE" smtClean="0"/>
              <a:t>17.11.2011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2FF02D-EF8A-49BA-B2B9-43608252A5F8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453F7-2411-4F3E-BC1B-099499CE96E9}" type="datetimeFigureOut">
              <a:rPr lang="de-DE" smtClean="0"/>
              <a:t>17.11.2011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2FF02D-EF8A-49BA-B2B9-43608252A5F8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453F7-2411-4F3E-BC1B-099499CE96E9}" type="datetimeFigureOut">
              <a:rPr lang="de-DE" smtClean="0"/>
              <a:t>17.11.2011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2FF02D-EF8A-49BA-B2B9-43608252A5F8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453F7-2411-4F3E-BC1B-099499CE96E9}" type="datetimeFigureOut">
              <a:rPr lang="de-DE" smtClean="0"/>
              <a:t>17.11.2011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2FF02D-EF8A-49BA-B2B9-43608252A5F8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453F7-2411-4F3E-BC1B-099499CE96E9}" type="datetimeFigureOut">
              <a:rPr lang="de-DE" smtClean="0"/>
              <a:t>17.11.2011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2FF02D-EF8A-49BA-B2B9-43608252A5F8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453F7-2411-4F3E-BC1B-099499CE96E9}" type="datetimeFigureOut">
              <a:rPr lang="de-DE" smtClean="0"/>
              <a:t>17.11.2011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2FF02D-EF8A-49BA-B2B9-43608252A5F8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453F7-2411-4F3E-BC1B-099499CE96E9}" type="datetimeFigureOut">
              <a:rPr lang="de-DE" smtClean="0"/>
              <a:t>17.11.2011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2FF02D-EF8A-49BA-B2B9-43608252A5F8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453F7-2411-4F3E-BC1B-099499CE96E9}" type="datetimeFigureOut">
              <a:rPr lang="de-DE" smtClean="0"/>
              <a:t>17.11.2011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2FF02D-EF8A-49BA-B2B9-43608252A5F8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453F7-2411-4F3E-BC1B-099499CE96E9}" type="datetimeFigureOut">
              <a:rPr lang="de-DE" smtClean="0"/>
              <a:t>17.11.2011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2FF02D-EF8A-49BA-B2B9-43608252A5F8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3453F7-2411-4F3E-BC1B-099499CE96E9}" type="datetimeFigureOut">
              <a:rPr lang="de-DE" smtClean="0"/>
              <a:t>17.11.2011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2FF02D-EF8A-49BA-B2B9-43608252A5F8}" type="slidenum">
              <a:rPr lang="de-DE" smtClean="0"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qafoo.com/presentations.html" TargetMode="External"/><Relationship Id="rId2" Type="http://schemas.openxmlformats.org/officeDocument/2006/relationships/hyperlink" Target="http://joind.in/event/view/806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butunclebob.com/ArticleS.UncleBob.PrinciplesOfOod" TargetMode="External"/><Relationship Id="rId5" Type="http://schemas.openxmlformats.org/officeDocument/2006/relationships/hyperlink" Target="http://packages.zendframework.com/docs/latest/manual/en/index.html" TargetMode="External"/><Relationship Id="rId4" Type="http://schemas.openxmlformats.org/officeDocument/2006/relationships/hyperlink" Target="http://sinonjs.org/qunit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 smtClean="0"/>
              <a:t>IPC 2011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DE" dirty="0" smtClean="0"/>
              <a:t>Überblick Themen</a:t>
            </a:r>
            <a:endParaRPr lang="de-DE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 dirty="0"/>
          </a:p>
        </p:txBody>
      </p:sp>
      <p:pic>
        <p:nvPicPr>
          <p:cNvPr id="1026" name="Picture 2" descr="C:\Users\jantke.INFOMAX\Desktop\overview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992" y="980728"/>
            <a:ext cx="9073008" cy="461624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Verweise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>
                <a:hlinkClick r:id="rId2"/>
              </a:rPr>
              <a:t>http://joind.in/event/view/806</a:t>
            </a:r>
            <a:endParaRPr lang="de-DE" dirty="0" smtClean="0"/>
          </a:p>
          <a:p>
            <a:r>
              <a:rPr lang="de-DE" dirty="0" smtClean="0">
                <a:hlinkClick r:id="rId3"/>
              </a:rPr>
              <a:t>http://qafoo.com/presentations.html</a:t>
            </a:r>
            <a:endParaRPr lang="de-DE" dirty="0" smtClean="0"/>
          </a:p>
          <a:p>
            <a:r>
              <a:rPr lang="de-DE" dirty="0" smtClean="0">
                <a:hlinkClick r:id="rId4"/>
              </a:rPr>
              <a:t>http://sinonjs.org/qunit/</a:t>
            </a:r>
            <a:endParaRPr lang="de-DE" dirty="0" smtClean="0"/>
          </a:p>
          <a:p>
            <a:r>
              <a:rPr lang="de-DE" dirty="0" smtClean="0">
                <a:hlinkClick r:id="rId5"/>
              </a:rPr>
              <a:t>http://packages.zendframework.com/docs/latest/manual/en/index.html</a:t>
            </a:r>
            <a:endParaRPr lang="de-DE" dirty="0" smtClean="0"/>
          </a:p>
          <a:p>
            <a:r>
              <a:rPr lang="de-DE" dirty="0" smtClean="0">
                <a:hlinkClick r:id="rId6"/>
              </a:rPr>
              <a:t>http</a:t>
            </a:r>
            <a:r>
              <a:rPr lang="de-DE" smtClean="0">
                <a:hlinkClick r:id="rId6"/>
              </a:rPr>
              <a:t>://butunclebob.com/ArticleS.UncleBob.PrinciplesOfOod</a:t>
            </a:r>
            <a:endParaRPr lang="de-DE" smtClean="0"/>
          </a:p>
          <a:p>
            <a:endParaRPr lang="de-DE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21</Words>
  <Application>Microsoft Office PowerPoint</Application>
  <PresentationFormat>Bildschirmpräsentation (4:3)</PresentationFormat>
  <Paragraphs>8</Paragraphs>
  <Slides>3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4" baseType="lpstr">
      <vt:lpstr>Larissa-Design</vt:lpstr>
      <vt:lpstr>IPC 2011</vt:lpstr>
      <vt:lpstr>Folie 2</vt:lpstr>
      <vt:lpstr>Verweise</vt:lpstr>
    </vt:vector>
  </TitlesOfParts>
  <Company>TU Wien - Studentenversion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IPC 2011</dc:title>
  <dc:creator>jantke</dc:creator>
  <cp:lastModifiedBy>jantke</cp:lastModifiedBy>
  <cp:revision>2</cp:revision>
  <dcterms:created xsi:type="dcterms:W3CDTF">2011-11-17T07:15:44Z</dcterms:created>
  <dcterms:modified xsi:type="dcterms:W3CDTF">2011-11-17T07:31:40Z</dcterms:modified>
</cp:coreProperties>
</file>